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3"/>
  </p:notesMasterIdLst>
  <p:sldIdLst>
    <p:sldId id="295" r:id="rId2"/>
    <p:sldId id="297" r:id="rId3"/>
    <p:sldId id="296" r:id="rId4"/>
    <p:sldId id="299" r:id="rId5"/>
    <p:sldId id="300" r:id="rId6"/>
    <p:sldId id="301" r:id="rId7"/>
    <p:sldId id="302" r:id="rId8"/>
    <p:sldId id="303" r:id="rId9"/>
    <p:sldId id="304" r:id="rId10"/>
    <p:sldId id="305" r:id="rId11"/>
    <p:sldId id="306" r:id="rId12"/>
  </p:sldIdLst>
  <p:sldSz cx="12192000" cy="6858000"/>
  <p:notesSz cx="6858000" cy="9144000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NanumGothic" pitchFamily="2" charset="-127"/>
      <p:regular r:id="rId18"/>
      <p:bold r:id="rId19"/>
    </p:embeddedFont>
    <p:embeddedFont>
      <p:font typeface="Open Sans Light" pitchFamily="2" charset="0"/>
      <p:regular r:id="rId20"/>
      <p:italic r:id="rId21"/>
    </p:embeddedFont>
    <p:embeddedFont>
      <p:font typeface="Space Grotesk Medium" pitchFamily="2" charset="77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0"/>
            <p14:sldId id="301"/>
            <p14:sldId id="302"/>
            <p14:sldId id="303"/>
            <p14:sldId id="304"/>
            <p14:sldId id="305"/>
            <p14:sldId id="30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25" autoAdjust="0"/>
    <p:restoredTop sz="96126"/>
  </p:normalViewPr>
  <p:slideViewPr>
    <p:cSldViewPr snapToGrid="0">
      <p:cViewPr varScale="1">
        <p:scale>
          <a:sx n="116" d="100"/>
          <a:sy n="116" d="100"/>
        </p:scale>
        <p:origin x="10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Collection of jobs</a:t>
            </a:r>
          </a:p>
        </p:txBody>
      </p:sp>
    </p:spTree>
    <p:extLst>
      <p:ext uri="{BB962C8B-B14F-4D97-AF65-F5344CB8AC3E}">
        <p14:creationId xmlns:p14="http://schemas.microsoft.com/office/powerpoint/2010/main" val="2712587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Collection of tasks</a:t>
            </a:r>
          </a:p>
        </p:txBody>
      </p:sp>
    </p:spTree>
    <p:extLst>
      <p:ext uri="{BB962C8B-B14F-4D97-AF65-F5344CB8AC3E}">
        <p14:creationId xmlns:p14="http://schemas.microsoft.com/office/powerpoint/2010/main" val="301599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GitHub Actions</a:t>
            </a:r>
            <a:br>
              <a:rPr lang="en-US" dirty="0"/>
            </a:br>
            <a:r>
              <a:rPr lang="en-US" dirty="0"/>
              <a:t>for DevOps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apps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stored in GitHub repository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apps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stored in GitHub repository</a:t>
            </a:r>
          </a:p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whenever updated</a:t>
            </a:r>
          </a:p>
        </p:txBody>
      </p:sp>
    </p:spTree>
    <p:extLst>
      <p:ext uri="{BB962C8B-B14F-4D97-AF65-F5344CB8AC3E}">
        <p14:creationId xmlns:p14="http://schemas.microsoft.com/office/powerpoint/2010/main" val="5218235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 uses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900599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 uses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with Service Account</a:t>
            </a:r>
          </a:p>
        </p:txBody>
      </p:sp>
    </p:spTree>
    <p:extLst>
      <p:ext uri="{BB962C8B-B14F-4D97-AF65-F5344CB8AC3E}">
        <p14:creationId xmlns:p14="http://schemas.microsoft.com/office/powerpoint/2010/main" val="36794752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CI/CD pipeline</a:t>
            </a:r>
          </a:p>
        </p:txBody>
      </p:sp>
    </p:spTree>
    <p:extLst>
      <p:ext uri="{BB962C8B-B14F-4D97-AF65-F5344CB8AC3E}">
        <p14:creationId xmlns:p14="http://schemas.microsoft.com/office/powerpoint/2010/main" val="7899117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GitHub Actions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Triggered by events</a:t>
            </a:r>
          </a:p>
        </p:txBody>
      </p:sp>
    </p:spTree>
    <p:extLst>
      <p:ext uri="{BB962C8B-B14F-4D97-AF65-F5344CB8AC3E}">
        <p14:creationId xmlns:p14="http://schemas.microsoft.com/office/powerpoint/2010/main" val="3365883147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452</TotalTime>
  <Words>151</Words>
  <Application>Microsoft Macintosh PowerPoint</Application>
  <PresentationFormat>Widescreen</PresentationFormat>
  <Paragraphs>12</Paragraphs>
  <Slides>11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NanumGothic</vt:lpstr>
      <vt:lpstr>Calibri</vt:lpstr>
      <vt:lpstr>Open Sans Light</vt:lpstr>
      <vt:lpstr>Space Grotesk Medium</vt:lpstr>
      <vt:lpstr>Arial</vt:lpstr>
      <vt:lpstr>Consolas</vt:lpstr>
      <vt:lpstr>1_Office Theme</vt:lpstr>
      <vt:lpstr>PowerPoint Presentation</vt:lpstr>
      <vt:lpstr>PowerPoint Presentation</vt:lpstr>
      <vt:lpstr>GitHub Actions for DevOps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16</cp:revision>
  <dcterms:created xsi:type="dcterms:W3CDTF">2023-09-13T17:25:02Z</dcterms:created>
  <dcterms:modified xsi:type="dcterms:W3CDTF">2024-02-04T14:23:25Z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